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71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16" autoAdjust="0"/>
    <p:restoredTop sz="94660"/>
  </p:normalViewPr>
  <p:slideViewPr>
    <p:cSldViewPr>
      <p:cViewPr varScale="1">
        <p:scale>
          <a:sx n="50" d="100"/>
          <a:sy n="50" d="100"/>
        </p:scale>
        <p:origin x="-108" y="-444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A18F1-28C0-4D16-88DC-AE4EC7DAA112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EE201-C1FC-4B9C-8265-0182701479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EE201-C1FC-4B9C-8265-01827014792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C2C0-FD5D-4E2D-B34B-F85CDD75B79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124-81E9-41CF-848E-297766B4E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C2C0-FD5D-4E2D-B34B-F85CDD75B79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124-81E9-41CF-848E-297766B4E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C2C0-FD5D-4E2D-B34B-F85CDD75B79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124-81E9-41CF-848E-297766B4E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C2C0-FD5D-4E2D-B34B-F85CDD75B79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124-81E9-41CF-848E-297766B4E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C2C0-FD5D-4E2D-B34B-F85CDD75B79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124-81E9-41CF-848E-297766B4E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C2C0-FD5D-4E2D-B34B-F85CDD75B79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124-81E9-41CF-848E-297766B4E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C2C0-FD5D-4E2D-B34B-F85CDD75B79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124-81E9-41CF-848E-297766B4E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C2C0-FD5D-4E2D-B34B-F85CDD75B79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124-81E9-41CF-848E-297766B4E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C2C0-FD5D-4E2D-B34B-F85CDD75B79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124-81E9-41CF-848E-297766B4E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C2C0-FD5D-4E2D-B34B-F85CDD75B79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124-81E9-41CF-848E-297766B4E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C2C0-FD5D-4E2D-B34B-F85CDD75B79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124-81E9-41CF-848E-297766B4E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DC2C0-FD5D-4E2D-B34B-F85CDD75B79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2F124-81E9-41CF-848E-297766B4EC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for Unit 1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Chapters 1, 2, 3, and 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Cell Structure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Eukaryote </a:t>
            </a:r>
            <a:r>
              <a:rPr lang="en-US" dirty="0" err="1" smtClean="0"/>
              <a:t>vs</a:t>
            </a:r>
            <a:r>
              <a:rPr lang="en-US" dirty="0" smtClean="0"/>
              <a:t> Prokaryote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6" name="Picture 4" descr="http://www.ncbi.nlm.nih.gov/bookshelf/picrender.fcgi?book=genomes&amp;part=A5449&amp;blobname=ch2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95400"/>
            <a:ext cx="7696200" cy="52351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2" name="Picture 2" descr="http://www.emc.maricopa.edu/faculty/farabee/biobk/central_dog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299033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 descr="http://t3.gstatic.com/images?q=tbn:ANd9GcT5X86t1Z2bLp0BVC4myyOJJ97wVSFJ48hE-NKPDs6RUk02YqvXOWCr5WEs1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8458200" cy="60097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 descr="http://www.chebucto.ns.ca/ccn/info/Science/SWCS/INFO/BIOLOGY/PIC/Biological_ce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8915400" cy="5973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is it?</a:t>
            </a:r>
          </a:p>
          <a:p>
            <a:r>
              <a:rPr lang="en-US" sz="5400" dirty="0" smtClean="0"/>
              <a:t>Can it answer everything?</a:t>
            </a:r>
          </a:p>
          <a:p>
            <a:r>
              <a:rPr lang="en-US" sz="5400" dirty="0" smtClean="0"/>
              <a:t>Two types?</a:t>
            </a:r>
            <a:endParaRPr lang="en-US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http://ncse.com/files/images/Cytochrome_b_tree_Lee_1999_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81000"/>
            <a:ext cx="5029200" cy="60510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http://www.bbc.co.uk/schools/gcsebitesize/science/images/19_1_atoms__isotop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6553200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http://publications.nigms.nih.gov/chemhealth/images/ch1_bond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28600"/>
            <a:ext cx="7696200" cy="641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http://water.me.vccs.edu/courses/env211/changes/phsca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752600"/>
            <a:ext cx="7010400" cy="4685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Organic Compounds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http://chemistry.gcsu.edu/~metzker/Common/Structures/Lipids/triglycerid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0"/>
            <a:ext cx="3886200" cy="2914651"/>
          </a:xfrm>
          <a:prstGeom prst="rect">
            <a:avLst/>
          </a:prstGeom>
          <a:noFill/>
        </p:spPr>
      </p:pic>
      <p:pic>
        <p:nvPicPr>
          <p:cNvPr id="13316" name="Picture 4" descr="http://science.marshall.edu/murraye/340/glucos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-1"/>
            <a:ext cx="3505200" cy="3154147"/>
          </a:xfrm>
          <a:prstGeom prst="rect">
            <a:avLst/>
          </a:prstGeom>
          <a:noFill/>
        </p:spPr>
      </p:pic>
      <p:pic>
        <p:nvPicPr>
          <p:cNvPr id="13318" name="Picture 6" descr="http://drpinna.com/wp-content/uploads/2011/07/aminoacidstru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1" y="2895601"/>
            <a:ext cx="4147258" cy="3962400"/>
          </a:xfrm>
          <a:prstGeom prst="rect">
            <a:avLst/>
          </a:prstGeom>
          <a:noFill/>
        </p:spPr>
      </p:pic>
      <p:pic>
        <p:nvPicPr>
          <p:cNvPr id="13320" name="Picture 8" descr="http://www.scfbio-iitd.res.in/image/nucleotid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3276600"/>
            <a:ext cx="4191000" cy="33108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45</Words>
  <Application>Microsoft Office PowerPoint</Application>
  <PresentationFormat>On-screen Show (4:3)</PresentationFormat>
  <Paragraphs>15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Review for Unit 1 Test</vt:lpstr>
      <vt:lpstr>Science?</vt:lpstr>
      <vt:lpstr>Slide 3</vt:lpstr>
      <vt:lpstr>CHAPTER 2</vt:lpstr>
      <vt:lpstr>Slide 5</vt:lpstr>
      <vt:lpstr>Slide 6</vt:lpstr>
      <vt:lpstr>Buffer?</vt:lpstr>
      <vt:lpstr>Chapter 3</vt:lpstr>
      <vt:lpstr>Slide 9</vt:lpstr>
      <vt:lpstr>Chapter 4</vt:lpstr>
      <vt:lpstr>Eukaryote vs Prokaryote</vt:lpstr>
      <vt:lpstr>Slide 12</vt:lpstr>
      <vt:lpstr>Slide 13</vt:lpstr>
      <vt:lpstr>Slide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for Unit 1 Test</dc:title>
  <dc:creator>Owner</dc:creator>
  <cp:lastModifiedBy>Owner</cp:lastModifiedBy>
  <cp:revision>6</cp:revision>
  <dcterms:created xsi:type="dcterms:W3CDTF">2011-09-21T03:54:21Z</dcterms:created>
  <dcterms:modified xsi:type="dcterms:W3CDTF">2011-09-21T04:45:37Z</dcterms:modified>
</cp:coreProperties>
</file>